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0294-4C61-42D5-9EB1-F8B6B66670FC}" type="datetimeFigureOut">
              <a:rPr lang="fr-FR" smtClean="0"/>
              <a:pPr/>
              <a:t>23/01/2016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FE49C-F238-4DC4-AE0E-C5F2A58BAF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4" name="Image 0" descr="1416c5d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924944"/>
            <a:ext cx="3456384" cy="337271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476672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our 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es 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roits 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nfant 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j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ngage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66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icef-logo-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08104" y="3717032"/>
            <a:ext cx="3491880" cy="2880320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260648"/>
            <a:ext cx="802838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Jusqu’aux </a:t>
            </a:r>
            <a:r>
              <a:rPr kumimoji="0" lang="fr-FR" sz="5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vacances de février</a:t>
            </a:r>
            <a:r>
              <a:rPr kumimoji="0" lang="fr-FR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fr-FR" sz="5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une opération 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5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récolte de fonds </a:t>
            </a:r>
            <a:r>
              <a:rPr kumimoji="0" lang="fr-FR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pour </a:t>
            </a:r>
            <a:r>
              <a:rPr kumimoji="0" lang="fr-FR" sz="5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pperplate Gothic Bold" pitchFamily="34" charset="0"/>
                <a:ea typeface="Calibri" pitchFamily="34" charset="0"/>
                <a:cs typeface="Times New Roman" pitchFamily="18" charset="0"/>
              </a:rPr>
              <a:t>UNICEF-Brest</a:t>
            </a:r>
            <a:r>
              <a:rPr kumimoji="0" lang="fr-FR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pperplate Gothic Bold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est organisée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3600" dirty="0" smtClean="0">
                <a:latin typeface="Script MT Bold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5400" dirty="0" smtClean="0">
                <a:latin typeface="Script MT Bold" pitchFamily="66" charset="0"/>
                <a:ea typeface="Calibri" pitchFamily="34" charset="0"/>
                <a:cs typeface="Times New Roman" pitchFamily="18" charset="0"/>
              </a:rPr>
              <a:t>par </a:t>
            </a:r>
            <a:r>
              <a:rPr lang="fr-FR" sz="5400" dirty="0" smtClean="0">
                <a:solidFill>
                  <a:srgbClr val="00B050"/>
                </a:solidFill>
                <a:latin typeface="Script MT Bold" pitchFamily="66" charset="0"/>
                <a:ea typeface="Calibri" pitchFamily="34" charset="0"/>
                <a:cs typeface="Times New Roman" pitchFamily="18" charset="0"/>
              </a:rPr>
              <a:t>les classes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5400" dirty="0" smtClean="0">
                <a:solidFill>
                  <a:srgbClr val="00B050"/>
                </a:solidFill>
                <a:latin typeface="Script MT Bold" pitchFamily="66" charset="0"/>
                <a:ea typeface="Calibri" pitchFamily="34" charset="0"/>
                <a:cs typeface="Times New Roman" pitchFamily="18" charset="0"/>
              </a:rPr>
              <a:t> de 6</a:t>
            </a:r>
            <a:r>
              <a:rPr lang="fr-FR" sz="5400" baseline="30000" dirty="0" smtClean="0">
                <a:solidFill>
                  <a:srgbClr val="00B050"/>
                </a:solidFill>
                <a:latin typeface="Script MT Bold" pitchFamily="66" charset="0"/>
                <a:ea typeface="Calibri" pitchFamily="34" charset="0"/>
                <a:cs typeface="Times New Roman" pitchFamily="18" charset="0"/>
              </a:rPr>
              <a:t>ème</a:t>
            </a:r>
            <a:r>
              <a:rPr lang="fr-FR" sz="5400" dirty="0" smtClean="0">
                <a:solidFill>
                  <a:srgbClr val="00B050"/>
                </a:solidFill>
                <a:latin typeface="Script MT Bold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5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cript MT Bold" pitchFamily="66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 advClick="0" advTm="111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34751"/>
            <a:ext cx="828092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Soyez </a:t>
            </a: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solidaires</a:t>
            </a: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et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donnez quelques euros pour les enfants,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vous ferez des heureux</a:t>
            </a: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cript MT Bold" pitchFamily="66" charset="0"/>
                <a:ea typeface="Calibri" pitchFamily="34" charset="0"/>
                <a:cs typeface="Times New Roman" pitchFamily="18" charset="0"/>
              </a:rPr>
              <a:t>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dirty="0">
              <a:latin typeface="Script MT Bold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6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cript MT Bold" pitchFamily="66" charset="0"/>
                <a:cs typeface="Arial" pitchFamily="34" charset="0"/>
              </a:rPr>
              <a:t>Le pari des 6èmes: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cript MT Bold" pitchFamily="66" charset="0"/>
                <a:cs typeface="Arial" pitchFamily="34" charset="0"/>
              </a:rPr>
              <a:t>1€ par élève du collège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6000" dirty="0">
                <a:solidFill>
                  <a:srgbClr val="92D050"/>
                </a:solidFill>
                <a:latin typeface="Script MT Bold" pitchFamily="66" charset="0"/>
                <a:cs typeface="Arial" pitchFamily="34" charset="0"/>
              </a:rPr>
              <a:t>s</a:t>
            </a:r>
            <a:r>
              <a:rPr lang="fr-FR" sz="6000" dirty="0" smtClean="0">
                <a:solidFill>
                  <a:srgbClr val="92D050"/>
                </a:solidFill>
                <a:latin typeface="Script MT Bold" pitchFamily="66" charset="0"/>
                <a:cs typeface="Arial" pitchFamily="34" charset="0"/>
              </a:rPr>
              <a:t>oit 400 €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6000" dirty="0" smtClean="0">
                <a:solidFill>
                  <a:srgbClr val="92D050"/>
                </a:solidFill>
                <a:latin typeface="Script MT Bold" pitchFamily="66" charset="0"/>
                <a:cs typeface="Arial" pitchFamily="34" charset="0"/>
              </a:rPr>
              <a:t>pour </a:t>
            </a:r>
            <a:r>
              <a:rPr lang="fr-FR" sz="60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UNICEF-Brest!!!</a:t>
            </a:r>
            <a:endParaRPr kumimoji="0" lang="fr-FR" sz="60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127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4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4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900"/>
                            </p:stCondLst>
                            <p:childTnLst>
                              <p:par>
                                <p:cTn id="23" presetID="4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350"/>
                            </p:stCondLst>
                            <p:childTnLst>
                              <p:par>
                                <p:cTn id="29" presetID="4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50"/>
                            </p:stCondLst>
                            <p:childTnLst>
                              <p:par>
                                <p:cTn id="35" presetID="4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950"/>
                            </p:stCondLst>
                            <p:childTnLst>
                              <p:par>
                                <p:cTn id="41" presetID="4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800"/>
                            </p:stCondLst>
                            <p:childTnLst>
                              <p:par>
                                <p:cTn id="47" presetID="4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3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3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620688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Script MT Bold" pitchFamily="66" charset="0"/>
              </a:rPr>
              <a:t>Vos </a:t>
            </a:r>
            <a:r>
              <a:rPr lang="fr-FR" sz="7200" dirty="0" smtClean="0">
                <a:solidFill>
                  <a:srgbClr val="FF0000"/>
                </a:solidFill>
                <a:latin typeface="Script MT Bold" pitchFamily="66" charset="0"/>
              </a:rPr>
              <a:t>dons</a:t>
            </a:r>
            <a:r>
              <a:rPr lang="fr-FR" sz="7200" dirty="0" smtClean="0">
                <a:latin typeface="Script MT Bold" pitchFamily="66" charset="0"/>
              </a:rPr>
              <a:t> sont à déposer dans l’</a:t>
            </a:r>
            <a:r>
              <a:rPr lang="fr-FR" sz="7200" dirty="0" smtClean="0">
                <a:solidFill>
                  <a:srgbClr val="FF0000"/>
                </a:solidFill>
                <a:latin typeface="Script MT Bold" pitchFamily="66" charset="0"/>
              </a:rPr>
              <a:t>urne</a:t>
            </a:r>
            <a:r>
              <a:rPr lang="fr-FR" sz="7200" dirty="0" smtClean="0">
                <a:latin typeface="Script MT Bold" pitchFamily="66" charset="0"/>
              </a:rPr>
              <a:t> auprès de </a:t>
            </a:r>
          </a:p>
          <a:p>
            <a:pPr algn="ctr"/>
            <a:r>
              <a:rPr lang="fr-FR" sz="7200" dirty="0" smtClean="0">
                <a:solidFill>
                  <a:srgbClr val="FFC000"/>
                </a:solidFill>
                <a:latin typeface="Script MT Bold" pitchFamily="66" charset="0"/>
              </a:rPr>
              <a:t>Julien</a:t>
            </a:r>
            <a:r>
              <a:rPr lang="fr-FR" sz="7200" dirty="0" smtClean="0">
                <a:latin typeface="Script MT Bold" pitchFamily="66" charset="0"/>
              </a:rPr>
              <a:t> au </a:t>
            </a:r>
            <a:r>
              <a:rPr lang="fr-FR" sz="7200" dirty="0" smtClean="0">
                <a:solidFill>
                  <a:srgbClr val="7030A0"/>
                </a:solidFill>
                <a:latin typeface="Script MT Bold" pitchFamily="66" charset="0"/>
              </a:rPr>
              <a:t>CDI</a:t>
            </a:r>
          </a:p>
          <a:p>
            <a:pPr algn="r"/>
            <a:r>
              <a:rPr lang="fr-FR" sz="7200" dirty="0" smtClean="0">
                <a:solidFill>
                  <a:srgbClr val="92D050"/>
                </a:solidFill>
                <a:latin typeface="Script MT Bold" pitchFamily="66" charset="0"/>
              </a:rPr>
              <a:t>Merci à tous! </a:t>
            </a:r>
            <a:endParaRPr lang="fr-FR" sz="7200" dirty="0">
              <a:solidFill>
                <a:srgbClr val="92D050"/>
              </a:solidFill>
              <a:latin typeface="Script MT Bold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10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60</Words>
  <Application>Microsoft Office PowerPoint</Application>
  <PresentationFormat>Affichage à l'écran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Nat</dc:creator>
  <cp:lastModifiedBy>utilisateur</cp:lastModifiedBy>
  <cp:revision>2</cp:revision>
  <dcterms:created xsi:type="dcterms:W3CDTF">2016-01-22T17:40:45Z</dcterms:created>
  <dcterms:modified xsi:type="dcterms:W3CDTF">2016-01-23T09:44:32Z</dcterms:modified>
</cp:coreProperties>
</file>